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33" d="100"/>
          <a:sy n="33" d="100"/>
        </p:scale>
        <p:origin x="2346" y="-750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07.09.2017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79995"/>
              </p:ext>
            </p:extLst>
          </p:nvPr>
        </p:nvGraphicFramePr>
        <p:xfrm>
          <a:off x="15427737" y="158855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3073"/>
              </p:ext>
            </p:extLst>
          </p:nvPr>
        </p:nvGraphicFramePr>
        <p:xfrm>
          <a:off x="1309750" y="3636363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81508"/>
              </p:ext>
            </p:extLst>
          </p:nvPr>
        </p:nvGraphicFramePr>
        <p:xfrm>
          <a:off x="1309750" y="20562074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ChIP=Seq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 easy to use computing cluster: galaxy.uni-freiburg.de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computer with conda and docker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721391" y="22824379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328311" y="22972699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76871" y="22915819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204817" y="23909779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623771" y="23894004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1,800 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467343" y="23857197"/>
            <a:ext cx="4201560" cy="50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biggest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Galaxy instances 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available for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102946" y="31677170"/>
            <a:ext cx="9182145" cy="403391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72948" y="29684755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2802363" y="35919663"/>
            <a:ext cx="7497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ea typeface="DejaVu Sans"/>
              </a:rPr>
              <a:t>https://github.com/bgruening/docker-galaxy-epigenetic</a:t>
            </a:r>
            <a:endParaRPr lang="en-US" sz="24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47571" y="23595859"/>
            <a:ext cx="0" cy="563866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11883" y="23737325"/>
            <a:ext cx="64537" cy="55479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1"/>
          <a:srcRect b="36146"/>
          <a:stretch/>
        </p:blipFill>
        <p:spPr>
          <a:xfrm>
            <a:off x="21870524" y="20140675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Maintenance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and integration of software into Galaxy to provide easy access for epigenetic analysis software: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</a:rPr>
              <a:t>Docker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2"/>
          <a:stretch/>
        </p:blipFill>
        <p:spPr>
          <a:xfrm>
            <a:off x="24317589" y="20881098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7737" y="17225193"/>
            <a:ext cx="15135225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analysis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214773" y="21808218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773" y="19289360"/>
            <a:ext cx="117885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Paid staff: 1 Joachim Wolff</a:t>
            </a:r>
          </a:p>
          <a:p>
            <a:r>
              <a:rPr lang="en-US" sz="3200" dirty="0" smtClean="0"/>
              <a:t>Other staff: 1 </a:t>
            </a:r>
            <a:r>
              <a:rPr lang="en-US" sz="3200" dirty="0" err="1" smtClean="0"/>
              <a:t>Bjoern</a:t>
            </a:r>
            <a:r>
              <a:rPr lang="en-US" sz="3200" dirty="0" smtClean="0"/>
              <a:t> </a:t>
            </a:r>
            <a:r>
              <a:rPr lang="en-US" sz="3200" dirty="0" err="1" smtClean="0"/>
              <a:t>Gruening</a:t>
            </a:r>
            <a:endParaRPr lang="en-US" sz="3200" dirty="0"/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4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4026931795"/>
              </p:ext>
            </p:extLst>
          </p:nvPr>
        </p:nvGraphicFramePr>
        <p:xfrm>
          <a:off x="15426169" y="32026367"/>
          <a:ext cx="12987720" cy="5931972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>
                          <a:latin typeface="+mn-lt"/>
                        </a:rPr>
                        <a:t>Galaxy RNA-Seq analysis workshop</a:t>
                      </a: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14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18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 planned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34711" y="37606147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5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6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7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499</Words>
  <Application>Microsoft Office PowerPoint</Application>
  <PresentationFormat>Custom</PresentationFormat>
  <Paragraphs>135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119</cp:revision>
  <cp:lastPrinted>2017-09-07T14:18:43Z</cp:lastPrinted>
  <dcterms:created xsi:type="dcterms:W3CDTF">2017-04-24T13:23:08Z</dcterms:created>
  <dcterms:modified xsi:type="dcterms:W3CDTF">2017-09-07T14:55:57Z</dcterms:modified>
</cp:coreProperties>
</file>